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388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311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026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743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056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106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74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52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470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72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834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C89BC-6009-4D27-B43B-1427C085AE84}" type="datetimeFigureOut">
              <a:rPr lang="uk-UA" smtClean="0"/>
              <a:t>23.03.2025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54EEE-52DB-40BD-95DF-CF8C7F72B8D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652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36" y="1"/>
            <a:ext cx="10935856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6110" y="2964873"/>
            <a:ext cx="74722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Безпека на весняних канікулах під час воєнного стану</a:t>
            </a:r>
          </a:p>
        </p:txBody>
      </p:sp>
    </p:spTree>
    <p:extLst>
      <p:ext uri="{BB962C8B-B14F-4D97-AF65-F5344CB8AC3E}">
        <p14:creationId xmlns:p14="http://schemas.microsoft.com/office/powerpoint/2010/main" val="2571536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91" y="3389745"/>
            <a:ext cx="110836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>
              <a:buFont typeface="Arial" panose="020B0604020202020204" pitchFamily="34" charset="0"/>
              <a:buChar char="•"/>
            </a:pPr>
            <a:r>
              <a:rPr lang="ru-RU" b="1" dirty="0"/>
              <a:t>Тому, у </a:t>
            </a:r>
            <a:r>
              <a:rPr lang="ru-RU" b="1" dirty="0" err="1"/>
              <a:t>зв'язку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введенням</a:t>
            </a:r>
            <a:r>
              <a:rPr lang="ru-RU" b="1" dirty="0"/>
              <a:t> </a:t>
            </a:r>
            <a:r>
              <a:rPr lang="ru-RU" b="1" dirty="0" err="1"/>
              <a:t>військового</a:t>
            </a:r>
            <a:r>
              <a:rPr lang="ru-RU" b="1" dirty="0"/>
              <a:t> стану </a:t>
            </a:r>
            <a:r>
              <a:rPr lang="ru-RU" b="1" dirty="0" err="1"/>
              <a:t>перебувайте</a:t>
            </a:r>
            <a:r>
              <a:rPr lang="ru-RU" b="1" dirty="0"/>
              <a:t> </a:t>
            </a:r>
            <a:r>
              <a:rPr lang="ru-RU" b="1" dirty="0" err="1"/>
              <a:t>вдома</a:t>
            </a:r>
            <a:r>
              <a:rPr lang="ru-RU" b="1" dirty="0"/>
              <a:t>, не гуляйте </a:t>
            </a:r>
            <a:r>
              <a:rPr lang="ru-RU" b="1" dirty="0" err="1"/>
              <a:t>містом</a:t>
            </a:r>
            <a:r>
              <a:rPr lang="ru-RU" b="1" dirty="0"/>
              <a:t>, селом, </a:t>
            </a:r>
            <a:r>
              <a:rPr lang="ru-RU" b="1" dirty="0" err="1"/>
              <a:t>прогулюйтесь</a:t>
            </a:r>
            <a:r>
              <a:rPr lang="ru-RU" b="1" dirty="0"/>
              <a:t> </a:t>
            </a:r>
            <a:r>
              <a:rPr lang="ru-RU" b="1" dirty="0" err="1"/>
              <a:t>тільки</a:t>
            </a:r>
            <a:r>
              <a:rPr lang="ru-RU" b="1" dirty="0"/>
              <a:t> на </a:t>
            </a:r>
            <a:r>
              <a:rPr lang="ru-RU" b="1" dirty="0" err="1"/>
              <a:t>своєму</a:t>
            </a:r>
            <a:r>
              <a:rPr lang="ru-RU" b="1" dirty="0"/>
              <a:t> </a:t>
            </a:r>
            <a:r>
              <a:rPr lang="ru-RU" b="1" dirty="0" err="1"/>
              <a:t>подвір’ї</a:t>
            </a:r>
            <a:r>
              <a:rPr lang="ru-RU" b="1" dirty="0"/>
              <a:t>, </a:t>
            </a:r>
            <a:r>
              <a:rPr lang="ru-RU" b="1" dirty="0" err="1"/>
              <a:t>біля</a:t>
            </a:r>
            <a:r>
              <a:rPr lang="ru-RU" b="1" dirty="0"/>
              <a:t> </a:t>
            </a:r>
            <a:r>
              <a:rPr lang="ru-RU" b="1" dirty="0" err="1"/>
              <a:t>свого</a:t>
            </a:r>
            <a:r>
              <a:rPr lang="ru-RU" b="1" dirty="0"/>
              <a:t> </a:t>
            </a:r>
            <a:r>
              <a:rPr lang="ru-RU" b="1" dirty="0" err="1"/>
              <a:t>будинку</a:t>
            </a:r>
            <a:r>
              <a:rPr lang="ru-RU" b="1" dirty="0"/>
              <a:t>.</a:t>
            </a:r>
            <a:endParaRPr lang="ru-RU" dirty="0"/>
          </a:p>
          <a:p>
            <a:pPr marL="742950" indent="-285750">
              <a:buFont typeface="Arial" panose="020B0604020202020204" pitchFamily="34" charset="0"/>
              <a:buChar char="•"/>
            </a:pPr>
            <a:r>
              <a:rPr lang="ru-RU" b="1" dirty="0"/>
              <a:t>Перебувати  поза домом у </a:t>
            </a:r>
            <a:r>
              <a:rPr lang="ru-RU" b="1" dirty="0" err="1"/>
              <a:t>темний</a:t>
            </a:r>
            <a:r>
              <a:rPr lang="ru-RU" b="1" dirty="0"/>
              <a:t> час </a:t>
            </a:r>
            <a:r>
              <a:rPr lang="ru-RU" b="1" dirty="0" err="1"/>
              <a:t>доби</a:t>
            </a:r>
            <a:r>
              <a:rPr lang="ru-RU" b="1" dirty="0"/>
              <a:t> заборонено і для </a:t>
            </a:r>
            <a:r>
              <a:rPr lang="ru-RU" b="1" dirty="0" err="1"/>
              <a:t>дорослих</a:t>
            </a:r>
            <a:r>
              <a:rPr lang="ru-RU" b="1" dirty="0"/>
              <a:t>. </a:t>
            </a:r>
            <a:r>
              <a:rPr lang="ru-RU" b="1" dirty="0" err="1"/>
              <a:t>Діє</a:t>
            </a:r>
            <a:r>
              <a:rPr lang="ru-RU" b="1" dirty="0"/>
              <a:t> </a:t>
            </a:r>
            <a:r>
              <a:rPr lang="ru-RU" b="1" dirty="0" err="1"/>
              <a:t>комендантська</a:t>
            </a:r>
            <a:r>
              <a:rPr lang="ru-RU" b="1" dirty="0"/>
              <a:t> година.</a:t>
            </a:r>
            <a:endParaRPr lang="ru-RU" dirty="0"/>
          </a:p>
          <a:p>
            <a:pPr marL="742950" indent="-285750">
              <a:buFont typeface="Arial" panose="020B0604020202020204" pitchFamily="34" charset="0"/>
              <a:buChar char="•"/>
            </a:pPr>
            <a:r>
              <a:rPr lang="ru-RU" b="1" dirty="0"/>
              <a:t>Не </a:t>
            </a:r>
            <a:r>
              <a:rPr lang="ru-RU" b="1" dirty="0" err="1"/>
              <a:t>піднімайте</a:t>
            </a:r>
            <a:r>
              <a:rPr lang="ru-RU" b="1" dirty="0"/>
              <a:t> на  </a:t>
            </a:r>
            <a:r>
              <a:rPr lang="ru-RU" b="1" dirty="0" err="1"/>
              <a:t>вулиці</a:t>
            </a:r>
            <a:r>
              <a:rPr lang="ru-RU" b="1" dirty="0"/>
              <a:t> </a:t>
            </a:r>
            <a:r>
              <a:rPr lang="ru-RU" b="1" dirty="0" err="1"/>
              <a:t>ніяких</a:t>
            </a:r>
            <a:r>
              <a:rPr lang="ru-RU" b="1" dirty="0"/>
              <a:t> </a:t>
            </a:r>
            <a:r>
              <a:rPr lang="ru-RU" b="1" dirty="0" err="1"/>
              <a:t>предметів</a:t>
            </a:r>
            <a:r>
              <a:rPr lang="ru-RU" b="1" dirty="0"/>
              <a:t>  (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якийсь</a:t>
            </a:r>
            <a:r>
              <a:rPr lang="ru-RU" b="1" dirty="0"/>
              <a:t> телефон, машинка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інше</a:t>
            </a:r>
            <a:r>
              <a:rPr lang="ru-RU" b="1" dirty="0"/>
              <a:t>) </a:t>
            </a:r>
          </a:p>
          <a:p>
            <a:pPr marL="742950" indent="-285750">
              <a:buFont typeface="Arial" panose="020B0604020202020204" pitchFamily="34" charset="0"/>
              <a:buChar char="•"/>
            </a:pPr>
            <a:r>
              <a:rPr lang="ru-RU" b="1" dirty="0" err="1"/>
              <a:t>Намагайтеся</a:t>
            </a:r>
            <a:r>
              <a:rPr lang="ru-RU" b="1" dirty="0"/>
              <a:t> </a:t>
            </a:r>
            <a:r>
              <a:rPr lang="ru-RU" b="1" dirty="0" err="1"/>
              <a:t>якнайменше</a:t>
            </a:r>
            <a:r>
              <a:rPr lang="ru-RU" b="1" dirty="0"/>
              <a:t> </a:t>
            </a:r>
            <a:r>
              <a:rPr lang="ru-RU" b="1" dirty="0" err="1"/>
              <a:t>передувати</a:t>
            </a:r>
            <a:r>
              <a:rPr lang="ru-RU" b="1" dirty="0"/>
              <a:t> поза </a:t>
            </a:r>
            <a:r>
              <a:rPr lang="ru-RU" b="1" dirty="0" err="1"/>
              <a:t>житлом</a:t>
            </a:r>
            <a:r>
              <a:rPr lang="ru-RU" b="1" dirty="0"/>
              <a:t>.</a:t>
            </a:r>
            <a:endParaRPr lang="ru-RU" dirty="0"/>
          </a:p>
          <a:p>
            <a:pPr marL="742950" indent="-285750">
              <a:buFont typeface="Arial" panose="020B0604020202020204" pitchFamily="34" charset="0"/>
              <a:buChar char="•"/>
            </a:pPr>
            <a:r>
              <a:rPr lang="ru-RU" b="1" dirty="0" err="1"/>
              <a:t>Забороняється</a:t>
            </a:r>
            <a:r>
              <a:rPr lang="ru-RU" b="1" dirty="0"/>
              <a:t> перебувати на </a:t>
            </a:r>
            <a:r>
              <a:rPr lang="ru-RU" b="1" dirty="0" err="1"/>
              <a:t>вулиці</a:t>
            </a:r>
            <a:r>
              <a:rPr lang="ru-RU" b="1" dirty="0"/>
              <a:t> без </a:t>
            </a:r>
            <a:r>
              <a:rPr lang="ru-RU" b="1" dirty="0" err="1"/>
              <a:t>супроводу</a:t>
            </a:r>
            <a:r>
              <a:rPr lang="ru-RU" b="1" dirty="0"/>
              <a:t> </a:t>
            </a:r>
            <a:r>
              <a:rPr lang="ru-RU" b="1" dirty="0" err="1"/>
              <a:t>дорослих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 </a:t>
            </a:r>
            <a:r>
              <a:rPr lang="ru-RU" b="1" dirty="0" err="1"/>
              <a:t>настання</a:t>
            </a:r>
            <a:r>
              <a:rPr lang="ru-RU" b="1" dirty="0"/>
              <a:t> </a:t>
            </a:r>
            <a:r>
              <a:rPr lang="ru-RU" b="1" dirty="0" err="1"/>
              <a:t>темноти</a:t>
            </a:r>
            <a:r>
              <a:rPr lang="ru-RU" b="1" dirty="0"/>
              <a:t>.</a:t>
            </a:r>
            <a:endParaRPr lang="ru-RU" b="0" i="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9382" y="304800"/>
            <a:ext cx="116470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Незабаром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в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українських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школах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розпочнуться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весняні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канікули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. У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дітей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з'явиться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більше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вільного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часу,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який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вони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проводитимуть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за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своїми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вподобаннями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.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Сьогодні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особливо треба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пам</a:t>
            </a:r>
            <a:r>
              <a:rPr lang="en-US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’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ятати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про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безпечний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ru-RU" b="0" i="0" dirty="0" err="1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відпочинок</a:t>
            </a:r>
            <a:r>
              <a:rPr lang="ru-RU" b="0" i="0" dirty="0">
                <a:solidFill>
                  <a:srgbClr val="565656"/>
                </a:solidFill>
                <a:effectLst/>
                <a:latin typeface="source sans pro" panose="020B0503030403020204" pitchFamily="34" charset="0"/>
              </a:rPr>
              <a:t>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9381" y="1089891"/>
            <a:ext cx="116470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uk-UA" b="0" i="0" dirty="0">
                <a:solidFill>
                  <a:srgbClr val="000000"/>
                </a:solidFill>
                <a:effectLst/>
                <a:latin typeface="Roboto"/>
              </a:rPr>
              <a:t>З 24 лютого 2022 року питання безпеки вийшло на інший рівень. Нині воєнні ризики є частиною життя українців, тому дуже важливо слідувати правилам обережності, пильнувати за своїм здоров’ям і благополуччям своїх рідних та близьких, знати надважливі вказівки, які можуть врятувати життя.</a:t>
            </a:r>
          </a:p>
          <a:p>
            <a:pPr algn="just" fontAlgn="base"/>
            <a:r>
              <a:rPr lang="uk-UA" b="0" i="0" dirty="0">
                <a:solidFill>
                  <a:srgbClr val="000000"/>
                </a:solidFill>
                <a:effectLst/>
                <a:latin typeface="Roboto"/>
              </a:rPr>
              <a:t>Незабаром весняні канікули – час для активного відпочинку, коли на вулиці більшає сонця і вже нікому не хочеться сидіти вдома. Всім дітям хочеться погуляти  на вулиці, покататися на гойдалках, велосипедах, роликах, побігати або просто погуляти на свіжому повітрі.</a:t>
            </a:r>
          </a:p>
        </p:txBody>
      </p:sp>
    </p:spTree>
    <p:extLst>
      <p:ext uri="{BB962C8B-B14F-4D97-AF65-F5344CB8AC3E}">
        <p14:creationId xmlns:p14="http://schemas.microsoft.com/office/powerpoint/2010/main" val="429254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6655" y="637309"/>
            <a:ext cx="84605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Знай, як діяти під час повітряної тривоги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30764" y="5597236"/>
            <a:ext cx="71478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/>
              <a:t>           Увага! Повітряна тривога!!!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4110" y="1859546"/>
            <a:ext cx="4082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/>
              <a:t>Одразу </a:t>
            </a:r>
            <a:r>
              <a:rPr lang="uk-UA" dirty="0">
                <a:solidFill>
                  <a:srgbClr val="FF0000"/>
                </a:solidFill>
              </a:rPr>
              <a:t>прямувати</a:t>
            </a:r>
            <a:r>
              <a:rPr lang="uk-UA" dirty="0"/>
              <a:t> </a:t>
            </a:r>
            <a:r>
              <a:rPr lang="uk-UA" dirty="0">
                <a:solidFill>
                  <a:srgbClr val="FF0000"/>
                </a:solidFill>
              </a:rPr>
              <a:t>до</a:t>
            </a:r>
            <a:r>
              <a:rPr lang="uk-UA" dirty="0"/>
              <a:t> найближчого </a:t>
            </a:r>
            <a:r>
              <a:rPr lang="uk-UA" dirty="0">
                <a:solidFill>
                  <a:srgbClr val="FF0000"/>
                </a:solidFill>
              </a:rPr>
              <a:t>укриття</a:t>
            </a:r>
            <a:r>
              <a:rPr lang="uk-UA" dirty="0"/>
              <a:t> (підземного переходу, метро)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110" y="3112655"/>
            <a:ext cx="31034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/>
              <a:t>Якщо ти </a:t>
            </a:r>
            <a:r>
              <a:rPr lang="uk-UA" dirty="0">
                <a:solidFill>
                  <a:srgbClr val="FF0000"/>
                </a:solidFill>
              </a:rPr>
              <a:t>не знаєш </a:t>
            </a:r>
            <a:r>
              <a:rPr lang="uk-UA" dirty="0"/>
              <a:t>куди йти, необхідно </a:t>
            </a:r>
            <a:r>
              <a:rPr lang="uk-UA" dirty="0">
                <a:solidFill>
                  <a:srgbClr val="FF0000"/>
                </a:solidFill>
              </a:rPr>
              <a:t>запитати </a:t>
            </a:r>
            <a:r>
              <a:rPr lang="uk-UA" dirty="0"/>
              <a:t>у дорослих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111" y="4344127"/>
            <a:ext cx="3103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/>
              <a:t>Якщо поруч </a:t>
            </a:r>
            <a:r>
              <a:rPr lang="uk-UA" dirty="0">
                <a:solidFill>
                  <a:srgbClr val="FF0000"/>
                </a:solidFill>
              </a:rPr>
              <a:t>немає укриття</a:t>
            </a:r>
            <a:r>
              <a:rPr lang="uk-UA" dirty="0"/>
              <a:t>, а </a:t>
            </a:r>
            <a:r>
              <a:rPr lang="uk-UA" dirty="0">
                <a:solidFill>
                  <a:srgbClr val="FF0000"/>
                </a:solidFill>
              </a:rPr>
              <a:t>є лісосмуга</a:t>
            </a:r>
            <a:r>
              <a:rPr lang="uk-UA" dirty="0"/>
              <a:t>, варто </a:t>
            </a:r>
            <a:r>
              <a:rPr lang="uk-UA" dirty="0">
                <a:solidFill>
                  <a:srgbClr val="FF0000"/>
                </a:solidFill>
              </a:rPr>
              <a:t>бігти туди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2654" y="1222085"/>
            <a:ext cx="3297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Якщо на вулиці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57309" y="1397881"/>
            <a:ext cx="2983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Якщо ти вдома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81818" y="2035343"/>
            <a:ext cx="3011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0000"/>
                </a:solidFill>
              </a:rPr>
              <a:t>Закрити</a:t>
            </a:r>
            <a:r>
              <a:rPr lang="uk-UA" dirty="0"/>
              <a:t> вікна, </a:t>
            </a:r>
            <a:r>
              <a:rPr lang="uk-UA" dirty="0">
                <a:solidFill>
                  <a:srgbClr val="FF0000"/>
                </a:solidFill>
              </a:rPr>
              <a:t>вимкнути</a:t>
            </a:r>
            <a:r>
              <a:rPr lang="uk-UA" dirty="0"/>
              <a:t> світло та електроприлади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81818" y="3020509"/>
            <a:ext cx="3676073" cy="1200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solidFill>
                  <a:srgbClr val="FF0000"/>
                </a:solidFill>
              </a:rPr>
              <a:t>Швидко одягнутися</a:t>
            </a:r>
            <a:r>
              <a:rPr lang="uk-UA" dirty="0"/>
              <a:t>, </a:t>
            </a:r>
            <a:r>
              <a:rPr lang="uk-UA" dirty="0">
                <a:solidFill>
                  <a:srgbClr val="FF0000"/>
                </a:solidFill>
              </a:rPr>
              <a:t>взяти</a:t>
            </a:r>
            <a:r>
              <a:rPr lang="uk-UA" dirty="0"/>
              <a:t> з собою </a:t>
            </a:r>
            <a:r>
              <a:rPr lang="uk-UA" dirty="0">
                <a:solidFill>
                  <a:srgbClr val="FF0000"/>
                </a:solidFill>
              </a:rPr>
              <a:t>тривожний наплічник </a:t>
            </a:r>
            <a:r>
              <a:rPr lang="uk-UA" dirty="0"/>
              <a:t>із необхідними речами і </a:t>
            </a:r>
            <a:r>
              <a:rPr lang="uk-UA" dirty="0">
                <a:solidFill>
                  <a:srgbClr val="FF0000"/>
                </a:solidFill>
              </a:rPr>
              <a:t>прямувати в укриття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1818" y="4480099"/>
            <a:ext cx="36760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/>
              <a:t>Якщо поруч немає укриття, </a:t>
            </a:r>
            <a:r>
              <a:rPr lang="uk-UA" dirty="0">
                <a:solidFill>
                  <a:srgbClr val="FF0000"/>
                </a:solidFill>
              </a:rPr>
              <a:t>дотримуватись правил «двох стін»</a:t>
            </a:r>
          </a:p>
        </p:txBody>
      </p:sp>
    </p:spTree>
    <p:extLst>
      <p:ext uri="{BB962C8B-B14F-4D97-AF65-F5344CB8AC3E}">
        <p14:creationId xmlns:p14="http://schemas.microsoft.com/office/powerpoint/2010/main" val="83110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8291" y="277091"/>
            <a:ext cx="48355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err="1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Пам'ятка</a:t>
            </a:r>
            <a:r>
              <a:rPr lang="ru-RU" b="1" i="0" dirty="0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 для </a:t>
            </a:r>
            <a:r>
              <a:rPr lang="ru-RU" b="1" i="0" dirty="0" err="1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учнів</a:t>
            </a:r>
            <a:r>
              <a:rPr lang="ru-RU" b="1" i="0" dirty="0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 на час </a:t>
            </a:r>
            <a:r>
              <a:rPr lang="ru-RU" b="1" i="0" dirty="0" err="1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весняних</a:t>
            </a:r>
            <a:r>
              <a:rPr lang="ru-RU" b="1" i="0" dirty="0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1" i="0" dirty="0" err="1">
                <a:solidFill>
                  <a:srgbClr val="E74C3C"/>
                </a:solidFill>
                <a:effectLst/>
                <a:latin typeface="Calibri" panose="020F0502020204030204" pitchFamily="34" charset="0"/>
              </a:rPr>
              <a:t>канікул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8617" y="738909"/>
            <a:ext cx="116470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З метою попередження нещасних випадків, травматизму та недопущення створення кримінальних ситуацій пропонуємо вам ознайомитись із правилами техніки безпеки під час весняних канікул, з обов'язковим їх дотриманням: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8617" y="1754725"/>
            <a:ext cx="116470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Пам’ятайте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і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виконуйте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правила переходу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вулиць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і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доріг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2.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грайтесь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тротуарі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біля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доріг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3.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Дотримуйтесь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правил посадки в автобус та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громадський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транспорт.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4. 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зупинці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стійте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близько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біля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дороги.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5.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беріть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в руки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вибухонебезпечні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предмети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а 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випадку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їх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виявлення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необхідно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повідомити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дорослих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6.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можна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розпалювати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вогнища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і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кидати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в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вогонь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карбід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солярку, бензин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тощо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7.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підходьте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до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ліній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електромереж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якщо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провід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обірваний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повідомте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дорослих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8.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грайтесь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біля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залізничного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полотна,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кладіть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на рейки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предмети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не кидайте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нічого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вікна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потягу.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9. Не лазьте по ярках і 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будівельних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майданчиках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10.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Обережно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користуйтесь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побутовими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електричними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приладами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телевізором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праскою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, холодильником.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11.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відходьте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далеко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від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будинку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і не впускайте в квартиру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незнайомих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людей 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відсутності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дорослих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12.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грайтеся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з бродячими собаками і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кішками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Мийте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руки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після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ігор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перед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обідом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13. 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вільний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час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грайтесь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у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дворі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на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дитячому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майданчику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14.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Дотримуйтесь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відповідних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правил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поведінки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в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громадських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місцях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15.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використовуй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піротехнічні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засоби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-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це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небезпечно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!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16. Для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прогулянки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вдягайся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зручно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і тепло,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щоб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не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застудитися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br>
              <a:rPr lang="ru-RU" dirty="0"/>
            </a:b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17.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Дотримуйтеся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правил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поведінки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щоб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уберегти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себе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від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Covid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347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327" y="563418"/>
            <a:ext cx="11591637" cy="5652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20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20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жодному</a:t>
            </a:r>
            <a:r>
              <a:rPr lang="ru-RU" sz="20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разі</a:t>
            </a:r>
            <a:r>
              <a:rPr lang="ru-RU" sz="20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ru-RU" sz="1100" b="0" i="0" dirty="0">
                <a:solidFill>
                  <a:srgbClr val="111111"/>
                </a:solidFill>
                <a:effectLst/>
                <a:latin typeface="Calibri" panose="020F0502020204030204" pitchFamily="34" charset="0"/>
              </a:rPr>
              <a:t> </a:t>
            </a:r>
            <a:endParaRPr lang="ru-RU" dirty="0">
              <a:solidFill>
                <a:srgbClr val="111111"/>
              </a:solidFill>
              <a:latin typeface="Tahoma" panose="020B060403050404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Не </a:t>
            </a:r>
            <a:r>
              <a:rPr lang="ru-RU" b="1" i="0" dirty="0" err="1">
                <a:effectLst/>
              </a:rPr>
              <a:t>повідомляйте</a:t>
            </a:r>
            <a:r>
              <a:rPr lang="ru-RU" b="1" i="0" dirty="0">
                <a:effectLst/>
              </a:rPr>
              <a:t> про </a:t>
            </a:r>
            <a:r>
              <a:rPr lang="ru-RU" b="1" i="0" dirty="0" err="1">
                <a:effectLst/>
              </a:rPr>
              <a:t>свої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плани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малознайомим</a:t>
            </a:r>
            <a:r>
              <a:rPr lang="ru-RU" b="1" i="0" dirty="0">
                <a:effectLst/>
              </a:rPr>
              <a:t> людям, не </a:t>
            </a:r>
            <a:r>
              <a:rPr lang="ru-RU" b="1" i="0" dirty="0" err="1">
                <a:effectLst/>
              </a:rPr>
              <a:t>сперечайтеся</a:t>
            </a:r>
            <a:r>
              <a:rPr lang="ru-RU" b="1" i="0" dirty="0">
                <a:effectLst/>
              </a:rPr>
              <a:t> з ними. </a:t>
            </a:r>
            <a:endParaRPr lang="ru-RU" dirty="0"/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 err="1">
                <a:effectLst/>
              </a:rPr>
              <a:t>Уникайте</a:t>
            </a:r>
            <a:r>
              <a:rPr lang="ru-RU" b="1" i="0" dirty="0">
                <a:effectLst/>
              </a:rPr>
              <a:t> колон </a:t>
            </a:r>
            <a:r>
              <a:rPr lang="ru-RU" b="1" i="0" dirty="0" err="1">
                <a:effectLst/>
              </a:rPr>
              <a:t>техніки</a:t>
            </a:r>
            <a:r>
              <a:rPr lang="ru-RU" b="1" i="0" dirty="0">
                <a:effectLst/>
              </a:rPr>
              <a:t> й не </a:t>
            </a:r>
            <a:r>
              <a:rPr lang="ru-RU" b="1" i="0" dirty="0" err="1">
                <a:effectLst/>
              </a:rPr>
              <a:t>стійте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біля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військових</a:t>
            </a:r>
            <a:r>
              <a:rPr lang="ru-RU" b="1" i="0" dirty="0">
                <a:effectLst/>
              </a:rPr>
              <a:t> машин.</a:t>
            </a:r>
            <a:endParaRPr lang="ru-RU" dirty="0"/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Не </a:t>
            </a:r>
            <a:r>
              <a:rPr lang="ru-RU" b="1" i="0" dirty="0" err="1">
                <a:effectLst/>
              </a:rPr>
              <a:t>фотографуйте</a:t>
            </a:r>
            <a:r>
              <a:rPr lang="ru-RU" b="1" i="0" dirty="0">
                <a:effectLst/>
              </a:rPr>
              <a:t> й не </a:t>
            </a:r>
            <a:r>
              <a:rPr lang="ru-RU" b="1" i="0" dirty="0" err="1">
                <a:effectLst/>
              </a:rPr>
              <a:t>знімайте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відео</a:t>
            </a:r>
            <a:r>
              <a:rPr lang="ru-RU" b="1" i="0" dirty="0">
                <a:effectLst/>
              </a:rPr>
              <a:t> в </a:t>
            </a:r>
            <a:r>
              <a:rPr lang="ru-RU" b="1" i="0" dirty="0" err="1">
                <a:effectLst/>
              </a:rPr>
              <a:t>присутності</a:t>
            </a:r>
            <a:r>
              <a:rPr lang="ru-RU" b="1" i="0" dirty="0">
                <a:effectLst/>
              </a:rPr>
              <a:t> людей у </a:t>
            </a:r>
            <a:r>
              <a:rPr lang="ru-RU" b="1" i="0" dirty="0" err="1">
                <a:effectLst/>
              </a:rPr>
              <a:t>військовій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формі</a:t>
            </a:r>
            <a:r>
              <a:rPr lang="ru-RU" b="1" i="0" dirty="0">
                <a:effectLst/>
              </a:rPr>
              <a:t>. </a:t>
            </a:r>
            <a:endParaRPr lang="ru-RU" dirty="0"/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Не </a:t>
            </a:r>
            <a:r>
              <a:rPr lang="ru-RU" b="1" i="0" dirty="0" err="1">
                <a:effectLst/>
              </a:rPr>
              <a:t>спостерігайте</a:t>
            </a:r>
            <a:r>
              <a:rPr lang="ru-RU" b="1" i="0" dirty="0">
                <a:effectLst/>
              </a:rPr>
              <a:t> за ходом </a:t>
            </a:r>
            <a:r>
              <a:rPr lang="ru-RU" b="1" i="0" dirty="0" err="1">
                <a:effectLst/>
              </a:rPr>
              <a:t>військових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дій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ховайтеся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одразу</a:t>
            </a:r>
            <a:r>
              <a:rPr lang="ru-RU" b="1" i="0" dirty="0">
                <a:effectLst/>
              </a:rPr>
              <a:t>, як </a:t>
            </a:r>
            <a:r>
              <a:rPr lang="ru-RU" b="1" i="0" dirty="0" err="1">
                <a:effectLst/>
              </a:rPr>
              <a:t>почуєте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постріли</a:t>
            </a:r>
            <a:r>
              <a:rPr lang="ru-RU" b="1" i="0" dirty="0">
                <a:effectLst/>
              </a:rPr>
              <a:t>. </a:t>
            </a:r>
            <a:endParaRPr lang="ru-RU" dirty="0"/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Не  </a:t>
            </a:r>
            <a:r>
              <a:rPr lang="ru-RU" b="1" i="0" dirty="0" err="1">
                <a:effectLst/>
              </a:rPr>
              <a:t>показуйте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військовим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нічого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що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навіть</a:t>
            </a:r>
            <a:r>
              <a:rPr lang="ru-RU" b="1" i="0" dirty="0">
                <a:effectLst/>
              </a:rPr>
              <a:t> за формою </a:t>
            </a:r>
            <a:r>
              <a:rPr lang="ru-RU" b="1" i="0" dirty="0" err="1">
                <a:effectLst/>
              </a:rPr>
              <a:t>може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нагадувати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зброю</a:t>
            </a:r>
            <a:r>
              <a:rPr lang="ru-RU" b="1" i="0" dirty="0">
                <a:effectLst/>
              </a:rPr>
              <a:t>. </a:t>
            </a:r>
            <a:endParaRPr lang="ru-RU" dirty="0"/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Не </a:t>
            </a:r>
            <a:r>
              <a:rPr lang="ru-RU" b="1" i="0" dirty="0" err="1">
                <a:effectLst/>
              </a:rPr>
              <a:t>підбирайте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покинутої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зброї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або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боєприпасів</a:t>
            </a:r>
            <a:r>
              <a:rPr lang="ru-RU" b="1" i="0" dirty="0">
                <a:effectLst/>
              </a:rPr>
              <a:t>. </a:t>
            </a:r>
            <a:endParaRPr lang="ru-RU" dirty="0"/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Не </a:t>
            </a:r>
            <a:r>
              <a:rPr lang="ru-RU" b="1" i="0" dirty="0" err="1">
                <a:effectLst/>
              </a:rPr>
              <a:t>торкайтеся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вибухонебезпечних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або</a:t>
            </a:r>
            <a:r>
              <a:rPr lang="ru-RU" b="1" i="0" dirty="0">
                <a:effectLst/>
              </a:rPr>
              <a:t> просто </a:t>
            </a:r>
            <a:r>
              <a:rPr lang="ru-RU" b="1" i="0" dirty="0" err="1">
                <a:effectLst/>
              </a:rPr>
              <a:t>невідомих</a:t>
            </a:r>
            <a:r>
              <a:rPr lang="ru-RU" b="1" i="0" dirty="0">
                <a:effectLst/>
              </a:rPr>
              <a:t> чужих речей, </a:t>
            </a:r>
            <a:r>
              <a:rPr lang="ru-RU" b="1" i="0" dirty="0" err="1">
                <a:effectLst/>
              </a:rPr>
              <a:t>бо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звичайні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побутові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предмети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можуть</a:t>
            </a:r>
            <a:r>
              <a:rPr lang="ru-RU" b="1" i="0" dirty="0">
                <a:effectLst/>
              </a:rPr>
              <a:t> бути </a:t>
            </a:r>
            <a:r>
              <a:rPr lang="ru-RU" b="1" i="0" dirty="0" err="1">
                <a:effectLst/>
              </a:rPr>
              <a:t>заміновані</a:t>
            </a:r>
            <a:r>
              <a:rPr lang="ru-RU" b="1" i="0" dirty="0">
                <a:effectLst/>
              </a:rPr>
              <a:t>. </a:t>
            </a:r>
            <a:endParaRPr lang="ru-RU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i="0" dirty="0">
                <a:effectLst/>
              </a:rPr>
              <a:t>   Не </a:t>
            </a:r>
            <a:r>
              <a:rPr lang="ru-RU" b="1" i="0" dirty="0" err="1">
                <a:effectLst/>
              </a:rPr>
              <a:t>носіть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армійської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форми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камуфльованого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одягу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чи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одягу</a:t>
            </a:r>
            <a:r>
              <a:rPr lang="ru-RU" b="1" i="0" dirty="0">
                <a:effectLst/>
              </a:rPr>
              <a:t> з шевронами. Надавайте </a:t>
            </a:r>
            <a:r>
              <a:rPr lang="ru-RU" b="1" i="0" dirty="0" err="1">
                <a:effectLst/>
              </a:rPr>
              <a:t>перевагу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одягу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темних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кольорів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що</a:t>
            </a:r>
            <a:r>
              <a:rPr lang="ru-RU" b="1" i="0" dirty="0">
                <a:effectLst/>
              </a:rPr>
              <a:t> не </a:t>
            </a:r>
            <a:r>
              <a:rPr lang="ru-RU" b="1" i="0" dirty="0" err="1">
                <a:effectLst/>
              </a:rPr>
              <a:t>привертає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уваги</a:t>
            </a:r>
            <a:r>
              <a:rPr lang="ru-RU" b="1" i="0" dirty="0">
                <a:effectLst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/>
              <a:t>   </a:t>
            </a:r>
            <a:r>
              <a:rPr lang="ru-RU" b="1" dirty="0" err="1"/>
              <a:t>Ро</a:t>
            </a:r>
            <a:r>
              <a:rPr lang="ru-RU" b="1" i="0" dirty="0" err="1">
                <a:effectLst/>
              </a:rPr>
              <a:t>змовляти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чи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вступати</a:t>
            </a:r>
            <a:r>
              <a:rPr lang="ru-RU" b="1" i="0" dirty="0">
                <a:effectLst/>
              </a:rPr>
              <a:t> в контакт </a:t>
            </a:r>
            <a:r>
              <a:rPr lang="ru-RU" b="1" i="0" dirty="0" err="1">
                <a:effectLst/>
              </a:rPr>
              <a:t>із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незнайомцями</a:t>
            </a:r>
            <a:r>
              <a:rPr lang="ru-RU" b="1" i="0" dirty="0">
                <a:effectLst/>
              </a:rPr>
              <a:t>, особливо – не </a:t>
            </a:r>
            <a:r>
              <a:rPr lang="ru-RU" b="1" i="0" dirty="0" err="1">
                <a:effectLst/>
              </a:rPr>
              <a:t>передавати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їм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цінні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речі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ключі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від</a:t>
            </a:r>
            <a:r>
              <a:rPr lang="ru-RU" b="1" i="0" dirty="0">
                <a:effectLst/>
              </a:rPr>
              <a:t> дому, </a:t>
            </a:r>
            <a:r>
              <a:rPr lang="ru-RU" b="1" i="0" dirty="0" err="1">
                <a:effectLst/>
              </a:rPr>
              <a:t>навіть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якщо</a:t>
            </a:r>
            <a:r>
              <a:rPr lang="ru-RU" b="1" i="0" dirty="0">
                <a:effectLst/>
              </a:rPr>
              <a:t> вони </a:t>
            </a:r>
            <a:r>
              <a:rPr lang="ru-RU" b="1" i="0" dirty="0" err="1">
                <a:effectLst/>
              </a:rPr>
              <a:t>назвалися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представниками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поліції</a:t>
            </a:r>
            <a:r>
              <a:rPr lang="ru-RU" b="1" i="0" dirty="0">
                <a:effectLst/>
              </a:rPr>
              <a:t>. </a:t>
            </a:r>
            <a:r>
              <a:rPr lang="ru-RU" b="1" i="0" dirty="0" err="1">
                <a:effectLst/>
              </a:rPr>
              <a:t>Слід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одразу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кликати</a:t>
            </a:r>
            <a:r>
              <a:rPr lang="ru-RU" b="1" i="0" dirty="0">
                <a:effectLst/>
              </a:rPr>
              <a:t> на </a:t>
            </a:r>
            <a:r>
              <a:rPr lang="ru-RU" b="1" i="0" dirty="0" err="1">
                <a:effectLst/>
              </a:rPr>
              <a:t>допомогу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дорослих</a:t>
            </a:r>
            <a:r>
              <a:rPr lang="ru-RU" b="1" i="0" dirty="0">
                <a:effectLst/>
              </a:rPr>
              <a:t> й </a:t>
            </a:r>
            <a:r>
              <a:rPr lang="ru-RU" b="1" i="0" dirty="0" err="1">
                <a:effectLst/>
              </a:rPr>
              <a:t>швидко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йти</a:t>
            </a:r>
            <a:r>
              <a:rPr lang="ru-RU" b="1" i="0" dirty="0">
                <a:effectLst/>
              </a:rPr>
              <a:t> до людей.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/>
              <a:t>   Не </a:t>
            </a:r>
            <a:r>
              <a:rPr lang="ru-RU" b="1" dirty="0" err="1"/>
              <a:t>п</a:t>
            </a:r>
            <a:r>
              <a:rPr lang="ru-RU" b="1" i="0" dirty="0" err="1">
                <a:effectLst/>
              </a:rPr>
              <a:t>ідходьте</a:t>
            </a:r>
            <a:r>
              <a:rPr lang="ru-RU" b="1" i="0" dirty="0">
                <a:effectLst/>
              </a:rPr>
              <a:t> до </a:t>
            </a:r>
            <a:r>
              <a:rPr lang="ru-RU" b="1" i="0" dirty="0" err="1">
                <a:effectLst/>
              </a:rPr>
              <a:t>автомобілів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із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незнайомцями</a:t>
            </a:r>
            <a:r>
              <a:rPr lang="ru-RU" b="1" i="0" dirty="0">
                <a:effectLst/>
              </a:rPr>
              <a:t>, </a:t>
            </a:r>
            <a:r>
              <a:rPr lang="ru-RU" b="1" i="0" dirty="0" err="1">
                <a:effectLst/>
              </a:rPr>
              <a:t>навіть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якщо</a:t>
            </a:r>
            <a:r>
              <a:rPr lang="ru-RU" b="1" i="0" dirty="0">
                <a:effectLst/>
              </a:rPr>
              <a:t> вони </a:t>
            </a:r>
            <a:r>
              <a:rPr lang="ru-RU" b="1" i="0" dirty="0" err="1">
                <a:effectLst/>
              </a:rPr>
              <a:t>запитують</a:t>
            </a:r>
            <a:r>
              <a:rPr lang="ru-RU" b="1" i="0" dirty="0">
                <a:effectLst/>
              </a:rPr>
              <a:t> дорогу.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dirty="0"/>
              <a:t>Не </a:t>
            </a:r>
            <a:r>
              <a:rPr lang="ru-RU" b="1" i="0" dirty="0" err="1">
                <a:effectLst/>
              </a:rPr>
              <a:t>перебувайте</a:t>
            </a:r>
            <a:r>
              <a:rPr lang="ru-RU" b="1" i="0" dirty="0">
                <a:effectLst/>
              </a:rPr>
              <a:t> без </a:t>
            </a:r>
            <a:r>
              <a:rPr lang="ru-RU" b="1" i="0" dirty="0" err="1">
                <a:effectLst/>
              </a:rPr>
              <a:t>супроводу</a:t>
            </a:r>
            <a:r>
              <a:rPr lang="ru-RU" b="1" i="0" dirty="0">
                <a:effectLst/>
              </a:rPr>
              <a:t> </a:t>
            </a:r>
            <a:r>
              <a:rPr lang="ru-RU" b="1" i="0" dirty="0" err="1">
                <a:effectLst/>
              </a:rPr>
              <a:t>дорослих</a:t>
            </a:r>
            <a:r>
              <a:rPr lang="ru-RU" b="1" i="0" dirty="0">
                <a:effectLst/>
              </a:rPr>
              <a:t> на </a:t>
            </a:r>
            <a:r>
              <a:rPr lang="ru-RU" b="1" i="0" dirty="0" err="1">
                <a:effectLst/>
              </a:rPr>
              <a:t>вулиці</a:t>
            </a:r>
            <a:r>
              <a:rPr lang="ru-RU" b="1" i="0" dirty="0">
                <a:effectLst/>
              </a:rPr>
              <a:t>. </a:t>
            </a:r>
            <a:r>
              <a:rPr lang="ru-RU" b="1" i="0" dirty="0" err="1">
                <a:effectLst/>
              </a:rPr>
              <a:t>Дітям</a:t>
            </a:r>
            <a:r>
              <a:rPr lang="ru-RU" b="1" i="0" dirty="0">
                <a:effectLst/>
              </a:rPr>
              <a:t> до 10-ти </a:t>
            </a:r>
            <a:r>
              <a:rPr lang="ru-RU" b="1" i="0" dirty="0" err="1">
                <a:effectLst/>
              </a:rPr>
              <a:t>років</a:t>
            </a:r>
            <a:r>
              <a:rPr lang="ru-RU" b="1" i="0" dirty="0">
                <a:effectLst/>
              </a:rPr>
              <a:t> – до 20:00, </a:t>
            </a:r>
            <a:r>
              <a:rPr lang="ru-RU" b="1" i="0" dirty="0" err="1">
                <a:effectLst/>
              </a:rPr>
              <a:t>дітям</a:t>
            </a:r>
            <a:r>
              <a:rPr lang="ru-RU" b="1" i="0" dirty="0">
                <a:effectLst/>
              </a:rPr>
              <a:t> до 14-ти </a:t>
            </a:r>
            <a:r>
              <a:rPr lang="ru-RU" b="1" i="0" dirty="0" err="1">
                <a:effectLst/>
              </a:rPr>
              <a:t>років</a:t>
            </a:r>
            <a:r>
              <a:rPr lang="ru-RU" b="1" i="0" dirty="0">
                <a:effectLst/>
              </a:rPr>
              <a:t> – до 21:00, до 18-ти </a:t>
            </a:r>
            <a:r>
              <a:rPr lang="ru-RU" b="1" i="0" dirty="0" err="1">
                <a:effectLst/>
              </a:rPr>
              <a:t>років</a:t>
            </a:r>
            <a:r>
              <a:rPr lang="ru-RU" b="1" i="0" dirty="0">
                <a:effectLst/>
              </a:rPr>
              <a:t> – до 22:00.</a:t>
            </a:r>
          </a:p>
        </p:txBody>
      </p:sp>
    </p:spTree>
    <p:extLst>
      <p:ext uri="{BB962C8B-B14F-4D97-AF65-F5344CB8AC3E}">
        <p14:creationId xmlns:p14="http://schemas.microsoft.com/office/powerpoint/2010/main" val="344195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2" y="2004291"/>
            <a:ext cx="9458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У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</a:rPr>
              <a:t>разі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</a:rPr>
              <a:t>виникнення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</a:rPr>
              <a:t>надзвичайної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</a:rPr>
              <a:t>або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</a:rPr>
              <a:t>аварійної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</a:rPr>
              <a:t>ситуації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9382" y="2604655"/>
            <a:ext cx="11711709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b="1" dirty="0">
                <a:solidFill>
                  <a:srgbClr val="008000"/>
                </a:solidFill>
                <a:latin typeface="Arial" panose="020B0604020202020204" pitchFamily="34" charset="0"/>
              </a:rPr>
              <a:t>1</a:t>
            </a:r>
            <a:r>
              <a:rPr lang="ru-RU" b="1" dirty="0">
                <a:latin typeface="Arial" panose="020B0604020202020204" pitchFamily="34" charset="0"/>
              </a:rPr>
              <a:t>. </a:t>
            </a:r>
            <a:r>
              <a:rPr lang="ru-RU" b="1" dirty="0"/>
              <a:t>Не </a:t>
            </a:r>
            <a:r>
              <a:rPr lang="ru-RU" b="1" dirty="0" err="1"/>
              <a:t>панікувати</a:t>
            </a:r>
            <a:r>
              <a:rPr lang="ru-RU" b="1" dirty="0"/>
              <a:t>, не </a:t>
            </a:r>
            <a:r>
              <a:rPr lang="ru-RU" b="1" dirty="0" err="1"/>
              <a:t>кричати</a:t>
            </a:r>
            <a:r>
              <a:rPr lang="ru-RU" b="1" dirty="0"/>
              <a:t>, не </a:t>
            </a:r>
            <a:r>
              <a:rPr lang="ru-RU" b="1" dirty="0" err="1"/>
              <a:t>метушитись</a:t>
            </a:r>
            <a:r>
              <a:rPr lang="ru-RU" b="1" dirty="0"/>
              <a:t>, </a:t>
            </a:r>
            <a:r>
              <a:rPr lang="ru-RU" b="1" dirty="0" err="1"/>
              <a:t>чітко</a:t>
            </a:r>
            <a:r>
              <a:rPr lang="ru-RU" b="1" dirty="0"/>
              <a:t> й </a:t>
            </a:r>
            <a:r>
              <a:rPr lang="ru-RU" b="1" dirty="0" err="1"/>
              <a:t>спокійно</a:t>
            </a:r>
            <a:r>
              <a:rPr lang="ru-RU" b="1" dirty="0"/>
              <a:t> </a:t>
            </a:r>
            <a:r>
              <a:rPr lang="ru-RU" b="1" dirty="0" err="1"/>
              <a:t>виконувати</a:t>
            </a:r>
            <a:r>
              <a:rPr lang="ru-RU" b="1" dirty="0"/>
              <a:t> </a:t>
            </a:r>
            <a:r>
              <a:rPr lang="ru-RU" b="1" dirty="0" err="1"/>
              <a:t>команди</a:t>
            </a:r>
            <a:r>
              <a:rPr lang="ru-RU" b="1" dirty="0"/>
              <a:t> </a:t>
            </a:r>
            <a:r>
              <a:rPr lang="ru-RU" b="1" dirty="0" err="1"/>
              <a:t>до­рослих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перебувають</a:t>
            </a:r>
            <a:r>
              <a:rPr lang="ru-RU" b="1" dirty="0"/>
              <a:t> </a:t>
            </a:r>
            <a:r>
              <a:rPr lang="ru-RU" b="1" dirty="0" err="1"/>
              <a:t>поряд</a:t>
            </a:r>
            <a:r>
              <a:rPr lang="ru-RU" b="1" dirty="0"/>
              <a:t>.</a:t>
            </a:r>
            <a:endParaRPr lang="ru-RU" b="0" i="0" dirty="0">
              <a:effectLst/>
            </a:endParaRPr>
          </a:p>
          <a:p>
            <a:br>
              <a:rPr lang="ru-RU" b="0" i="0" dirty="0">
                <a:solidFill>
                  <a:srgbClr val="111111"/>
                </a:solidFill>
                <a:effectLst/>
              </a:rPr>
            </a:br>
            <a:r>
              <a:rPr lang="ru-RU" b="1" dirty="0"/>
              <a:t>2. </a:t>
            </a:r>
            <a:r>
              <a:rPr lang="ru-RU" b="1" dirty="0" err="1"/>
              <a:t>Зателефонувати</a:t>
            </a:r>
            <a:r>
              <a:rPr lang="ru-RU" b="1" dirty="0"/>
              <a:t> батькам, коротко </a:t>
            </a:r>
            <a:r>
              <a:rPr lang="ru-RU" b="1" dirty="0" err="1"/>
              <a:t>описати</a:t>
            </a:r>
            <a:r>
              <a:rPr lang="ru-RU" b="1" dirty="0"/>
              <a:t> </a:t>
            </a:r>
            <a:r>
              <a:rPr lang="ru-RU" b="1" dirty="0" err="1"/>
              <a:t>ситуацію</a:t>
            </a:r>
            <a:r>
              <a:rPr lang="ru-RU" b="1" dirty="0"/>
              <a:t>, </a:t>
            </a:r>
            <a:r>
              <a:rPr lang="ru-RU" b="1" dirty="0" err="1"/>
              <a:t>повідомити</a:t>
            </a:r>
            <a:r>
              <a:rPr lang="ru-RU" b="1" dirty="0"/>
              <a:t> про </a:t>
            </a:r>
            <a:r>
              <a:rPr lang="ru-RU" b="1" dirty="0" err="1"/>
              <a:t>місце</a:t>
            </a:r>
            <a:r>
              <a:rPr lang="ru-RU" b="1" dirty="0"/>
              <a:t> </a:t>
            </a:r>
            <a:r>
              <a:rPr lang="ru-RU" b="1" dirty="0" err="1"/>
              <a:t>свого</a:t>
            </a:r>
            <a:r>
              <a:rPr lang="ru-RU" b="1" dirty="0"/>
              <a:t> </a:t>
            </a:r>
            <a:r>
              <a:rPr lang="ru-RU" b="1" dirty="0" err="1"/>
              <a:t>пере­бування</a:t>
            </a:r>
            <a:r>
              <a:rPr lang="ru-RU" b="1" dirty="0"/>
              <a:t>.</a:t>
            </a:r>
            <a:endParaRPr lang="ru-RU" dirty="0">
              <a:effectLst/>
            </a:endParaRPr>
          </a:p>
          <a:p>
            <a:r>
              <a:rPr lang="ru-RU" dirty="0"/>
              <a:t> </a:t>
            </a:r>
            <a:endParaRPr lang="ru-RU" dirty="0">
              <a:effectLst/>
            </a:endParaRPr>
          </a:p>
          <a:p>
            <a:r>
              <a:rPr lang="ru-RU" b="1" dirty="0"/>
              <a:t>3. У </a:t>
            </a:r>
            <a:r>
              <a:rPr lang="ru-RU" b="1" dirty="0" err="1"/>
              <a:t>разі</a:t>
            </a:r>
            <a:r>
              <a:rPr lang="ru-RU" b="1" dirty="0"/>
              <a:t>,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ситуація</a:t>
            </a:r>
            <a:r>
              <a:rPr lang="ru-RU" b="1" dirty="0"/>
              <a:t> </a:t>
            </a:r>
            <a:r>
              <a:rPr lang="ru-RU" b="1" dirty="0" err="1"/>
              <a:t>вийшла</a:t>
            </a:r>
            <a:r>
              <a:rPr lang="ru-RU" b="1" dirty="0"/>
              <a:t> з-</a:t>
            </a:r>
            <a:r>
              <a:rPr lang="ru-RU" b="1" dirty="0" err="1"/>
              <a:t>під</a:t>
            </a:r>
            <a:r>
              <a:rPr lang="ru-RU" b="1" dirty="0"/>
              <a:t> контро­лю </a:t>
            </a:r>
            <a:r>
              <a:rPr lang="ru-RU" b="1" dirty="0" err="1"/>
              <a:t>дорослих</a:t>
            </a:r>
            <a:r>
              <a:rPr lang="ru-RU" b="1" dirty="0"/>
              <a:t>, </a:t>
            </a:r>
            <a:r>
              <a:rPr lang="ru-RU" b="1" dirty="0" err="1"/>
              <a:t>зателефонувати</a:t>
            </a:r>
            <a:r>
              <a:rPr lang="ru-RU" b="1" dirty="0"/>
              <a:t> в </a:t>
            </a:r>
            <a:r>
              <a:rPr lang="ru-RU" b="1" dirty="0" err="1"/>
              <a:t>служби</a:t>
            </a:r>
            <a:r>
              <a:rPr lang="ru-RU" b="1" dirty="0"/>
              <a:t> </a:t>
            </a:r>
            <a:r>
              <a:rPr lang="ru-RU" b="1" dirty="0" err="1"/>
              <a:t>екс­треної</a:t>
            </a:r>
            <a:r>
              <a:rPr lang="ru-RU" b="1" dirty="0"/>
              <a:t> </a:t>
            </a:r>
            <a:r>
              <a:rPr lang="ru-RU" b="1" dirty="0" err="1"/>
              <a:t>допомоги</a:t>
            </a:r>
            <a:r>
              <a:rPr lang="ru-RU" b="1" dirty="0"/>
              <a:t> за номерами:</a:t>
            </a:r>
            <a:endParaRPr lang="ru-RU" dirty="0">
              <a:effectLst/>
            </a:endParaRPr>
          </a:p>
          <a:p>
            <a:r>
              <a:rPr lang="ru-RU" dirty="0"/>
              <a:t> </a:t>
            </a:r>
            <a:endParaRPr lang="ru-RU" dirty="0">
              <a:effectLst/>
            </a:endParaRPr>
          </a:p>
          <a:p>
            <a:r>
              <a:rPr lang="ru-RU" b="1" dirty="0"/>
              <a:t>101 — </a:t>
            </a:r>
            <a:r>
              <a:rPr lang="ru-RU" b="1" dirty="0" err="1"/>
              <a:t>пожежна</a:t>
            </a:r>
            <a:r>
              <a:rPr lang="ru-RU" b="1" dirty="0"/>
              <a:t> </a:t>
            </a:r>
            <a:r>
              <a:rPr lang="ru-RU" b="1" dirty="0" err="1"/>
              <a:t>охорона</a:t>
            </a:r>
            <a:r>
              <a:rPr lang="ru-RU" b="1" dirty="0"/>
              <a:t>;</a:t>
            </a:r>
            <a:endParaRPr lang="ru-RU" dirty="0">
              <a:effectLst/>
            </a:endParaRPr>
          </a:p>
          <a:p>
            <a:r>
              <a:rPr lang="ru-RU" b="1" dirty="0"/>
              <a:t>102 — </a:t>
            </a:r>
            <a:r>
              <a:rPr lang="ru-RU" b="1" dirty="0" err="1"/>
              <a:t>міліція</a:t>
            </a:r>
            <a:r>
              <a:rPr lang="ru-RU" b="1" dirty="0"/>
              <a:t>;</a:t>
            </a:r>
            <a:endParaRPr lang="ru-RU" dirty="0">
              <a:effectLst/>
            </a:endParaRPr>
          </a:p>
          <a:p>
            <a:r>
              <a:rPr lang="ru-RU" b="1" dirty="0"/>
              <a:t>103 — </a:t>
            </a:r>
            <a:r>
              <a:rPr lang="ru-RU" b="1" dirty="0" err="1"/>
              <a:t>швидка</a:t>
            </a:r>
            <a:r>
              <a:rPr lang="ru-RU" b="1" dirty="0"/>
              <a:t> </a:t>
            </a:r>
            <a:r>
              <a:rPr lang="ru-RU" b="1" dirty="0" err="1"/>
              <a:t>медична</a:t>
            </a:r>
            <a:r>
              <a:rPr lang="ru-RU" b="1" dirty="0"/>
              <a:t> </a:t>
            </a:r>
            <a:r>
              <a:rPr lang="ru-RU" b="1" dirty="0" err="1"/>
              <a:t>допомога</a:t>
            </a:r>
            <a:r>
              <a:rPr lang="ru-RU" b="1" dirty="0"/>
              <a:t>;</a:t>
            </a:r>
            <a:endParaRPr lang="ru-RU" dirty="0">
              <a:effectLst/>
            </a:endParaRPr>
          </a:p>
          <a:p>
            <a:r>
              <a:rPr lang="ru-RU" b="1" dirty="0"/>
              <a:t>104  -  </a:t>
            </a:r>
            <a:r>
              <a:rPr lang="ru-RU" b="1" dirty="0" err="1"/>
              <a:t>газова</a:t>
            </a:r>
            <a:r>
              <a:rPr lang="ru-RU" b="1" dirty="0"/>
              <a:t> служба</a:t>
            </a:r>
            <a:br>
              <a:rPr lang="ru-RU" dirty="0"/>
            </a:b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9383" y="203201"/>
            <a:ext cx="11600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Не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відчиняйте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двері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дому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навіть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представникам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правоохоронних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органів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Не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перебувайте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з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тими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хто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влаштовує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бійки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, не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беріть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участі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в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суперечках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дорослих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і не 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провокуйте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словами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чи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діями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агресивну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поведінку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що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може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призвести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до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бійки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або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травми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Не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заходьте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в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під’їзд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ліфт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із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незнайомими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людьми;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 Не вчиняйте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дії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,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що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можуть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призвести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 до </a:t>
            </a:r>
            <a:r>
              <a:rPr lang="ru-RU" b="1" i="0" dirty="0" err="1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правопорушень</a:t>
            </a:r>
            <a:r>
              <a:rPr lang="ru-RU" b="1" i="0" dirty="0">
                <a:solidFill>
                  <a:srgbClr val="595858"/>
                </a:solidFill>
                <a:effectLst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55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364" y="350982"/>
            <a:ext cx="6460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/>
              <a:t>http://surl.li/lmjoy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0364" y="858982"/>
            <a:ext cx="64616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http://surl.li/rqdyc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0364" y="1366982"/>
            <a:ext cx="6489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http://surl.li/rqdzw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0364" y="1874982"/>
            <a:ext cx="2410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http://surl.li/rqebq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0365" y="2382982"/>
            <a:ext cx="2493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http://surl.li/rqejd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0365" y="2890982"/>
            <a:ext cx="6415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http://surl.li/rqiul</a:t>
            </a:r>
          </a:p>
        </p:txBody>
      </p:sp>
    </p:spTree>
    <p:extLst>
      <p:ext uri="{BB962C8B-B14F-4D97-AF65-F5344CB8AC3E}">
        <p14:creationId xmlns:p14="http://schemas.microsoft.com/office/powerpoint/2010/main" val="1965057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977</Words>
  <Application>Microsoft Office PowerPoint</Application>
  <PresentationFormat>Широкий екран</PresentationFormat>
  <Paragraphs>54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source sans pro</vt:lpstr>
      <vt:lpstr>Tahoma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Сергій Сазонов</cp:lastModifiedBy>
  <cp:revision>15</cp:revision>
  <dcterms:created xsi:type="dcterms:W3CDTF">2024-03-17T07:07:54Z</dcterms:created>
  <dcterms:modified xsi:type="dcterms:W3CDTF">2025-03-23T10:44:56Z</dcterms:modified>
</cp:coreProperties>
</file>